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89-7C73-4DBE-86B1-1E455C17C34D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2E1-1547-4089-88C4-F652E30882E1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89-7C73-4DBE-86B1-1E455C17C34D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2E1-1547-4089-88C4-F652E30882E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89-7C73-4DBE-86B1-1E455C17C34D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2E1-1547-4089-88C4-F652E30882E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89-7C73-4DBE-86B1-1E455C17C34D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2E1-1547-4089-88C4-F652E30882E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89-7C73-4DBE-86B1-1E455C17C34D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2E1-1547-4089-88C4-F652E30882E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89-7C73-4DBE-86B1-1E455C17C34D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2E1-1547-4089-88C4-F652E30882E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89-7C73-4DBE-86B1-1E455C17C34D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2E1-1547-4089-88C4-F652E30882E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89-7C73-4DBE-86B1-1E455C17C34D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2E1-1547-4089-88C4-F652E30882E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89-7C73-4DBE-86B1-1E455C17C34D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2E1-1547-4089-88C4-F652E30882E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89-7C73-4DBE-86B1-1E455C17C34D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2E1-1547-4089-88C4-F652E30882E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89-7C73-4DBE-86B1-1E455C17C34D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2E1-1547-4089-88C4-F652E30882E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A912389-7C73-4DBE-86B1-1E455C17C34D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20CA2E1-1547-4089-88C4-F652E30882E1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cor\Desktop\non siamo allunati\Lu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398618" cy="64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07321" y="5805264"/>
            <a:ext cx="7135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Siamo mai stati sulla Luna?</a:t>
            </a:r>
            <a:endParaRPr lang="it-IT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75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cor\Desktop\non siamo allunati\aldrin sole a s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3563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013580" y="404664"/>
            <a:ext cx="38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Aldrin</a:t>
            </a:r>
            <a:r>
              <a:rPr lang="it-IT" sz="2400" dirty="0" smtClean="0"/>
              <a:t> (Apollo 11) ha il sole alla sua destra nella foto…..ma osservate il suo casco…..</a:t>
            </a:r>
            <a:endParaRPr lang="it-IT" sz="2400" dirty="0"/>
          </a:p>
        </p:txBody>
      </p:sp>
      <p:pic>
        <p:nvPicPr>
          <p:cNvPr id="10243" name="Picture 3" descr="C:\Users\Alcor\Desktop\non siamo allunati\ombra diversa sul ca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818196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2 3"/>
          <p:cNvCxnSpPr/>
          <p:nvPr/>
        </p:nvCxnSpPr>
        <p:spPr>
          <a:xfrm>
            <a:off x="2987824" y="548680"/>
            <a:ext cx="3168352" cy="237626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80759" y="407707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L’ombra dell’altro astronauta (Armstrong, che sta scattando la fotografia) dimostra che la fonte di luce è davanti ad </a:t>
            </a:r>
            <a:r>
              <a:rPr lang="it-IT" sz="2400" dirty="0" err="1" smtClean="0"/>
              <a:t>Aldrin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7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lcor\Desktop\non siamo allunati\Roccia-con-la-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541349" cy="334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80758" y="4077072"/>
            <a:ext cx="8495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Una roccia lunare con impressa una C ?  Le lettere venivano usate nelle scenografie di Hollywood per contrassegnare gli oggetti usati nelle scene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010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cor\Desktop\non siamo allunati\Fonti-luminose-multi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6632"/>
            <a:ext cx="6768752" cy="52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5537" y="609329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Fonti luminose multiple…….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251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lcor\Desktop\non siamo allunati\modulo Eagle - niente ste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11514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lcor\Desktop\non siamo allunati\niente stelle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3973586" cy="411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0675" y="4523947"/>
            <a:ext cx="849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Osservate bene queste fotografie………..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306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Alcor\Desktop\non siamo allunati\niente ste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27924"/>
            <a:ext cx="4972668" cy="279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lcor\Desktop\non siamo allunati\niente stelle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608512" cy="272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80758" y="4077072"/>
            <a:ext cx="849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Osservate………….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125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lcor\Desktop\non siamo allunati\niente stell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9" y="153568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80757" y="3933056"/>
            <a:ext cx="8495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Sulla Terra sono visibili circa 9000 stelle ad occhio nudo poiché la Terra ha un’atmosfera . La Luna non ha atmosfera…..perché in tutte le foto non si vede neanche una stella?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083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692696"/>
            <a:ext cx="8495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La domanda quindi rimane …… SIAMO MAI STATI SULLA LUNA?</a:t>
            </a:r>
            <a:endParaRPr lang="it-IT" sz="4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827972" y="452394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Grazie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071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cor\Desktop\non siamo allunati\Mars_Express_Earth-Moon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55119"/>
            <a:ext cx="685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2 2"/>
          <p:cNvCxnSpPr/>
          <p:nvPr/>
        </p:nvCxnSpPr>
        <p:spPr>
          <a:xfrm flipV="1">
            <a:off x="2987824" y="2276872"/>
            <a:ext cx="4176464" cy="864096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 rot="20874693">
            <a:off x="3983537" y="2276872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384.400 km</a:t>
            </a:r>
          </a:p>
        </p:txBody>
      </p:sp>
      <p:sp>
        <p:nvSpPr>
          <p:cNvPr id="5" name="Rettangolo 4"/>
          <p:cNvSpPr/>
          <p:nvPr/>
        </p:nvSpPr>
        <p:spPr>
          <a:xfrm>
            <a:off x="3006622" y="476672"/>
            <a:ext cx="3941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/>
              <a:t>Distanza media Terra – Luna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6454799" y="4725144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Mars </a:t>
            </a:r>
            <a:r>
              <a:rPr lang="it-IT" b="1" dirty="0" smtClean="0"/>
              <a:t>Express - 2003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57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cor\Desktop\non siamo allunati\1024px-Sputnik_a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1579"/>
            <a:ext cx="2736304" cy="22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cor\Desktop\non siamo allunati\La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76672"/>
            <a:ext cx="283917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cor\Desktop\non siamo allunati\yuri-gagar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2353958" cy="27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2677562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Sputnik 2 – Novembre 1957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51521" y="2677562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Sputnik 1 – Ottobre 1957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642891" y="5373216"/>
            <a:ext cx="331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Jurij </a:t>
            </a:r>
            <a:r>
              <a:rPr lang="it-IT" dirty="0" err="1" smtClean="0"/>
              <a:t>Gagarin</a:t>
            </a:r>
            <a:r>
              <a:rPr lang="it-IT" dirty="0" smtClean="0"/>
              <a:t> - </a:t>
            </a:r>
            <a:r>
              <a:rPr lang="it-IT" dirty="0" err="1" smtClean="0"/>
              <a:t>Vostok</a:t>
            </a:r>
            <a:r>
              <a:rPr lang="it-IT" dirty="0" smtClean="0"/>
              <a:t> 1 – Aprile 1961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77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cor\Desktop\non siamo allunati\john-f-kenne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857695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49760" y="6093296"/>
            <a:ext cx="8924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"questo </a:t>
            </a:r>
            <a:r>
              <a:rPr lang="it-IT" dirty="0" smtClean="0"/>
              <a:t>Paese </a:t>
            </a:r>
            <a:r>
              <a:rPr lang="it-IT" dirty="0"/>
              <a:t>deve impegnarsi a realizzare l'obiettivo, prima che finisca questo decennio, di far atterrare un uomo sulla Luna e farlo tornare sano e salvo sulla </a:t>
            </a:r>
            <a:r>
              <a:rPr lang="it-IT" dirty="0" smtClean="0"/>
              <a:t>Terra</a:t>
            </a:r>
            <a:r>
              <a:rPr lang="it-IT" smtClean="0"/>
              <a:t>« - John </a:t>
            </a:r>
            <a:r>
              <a:rPr lang="it-IT"/>
              <a:t>Fitzgerald </a:t>
            </a:r>
            <a:r>
              <a:rPr lang="it-IT" smtClean="0"/>
              <a:t>Kennedy - 1961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09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4287" y="1049274"/>
            <a:ext cx="113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Mercury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29401" y="1655222"/>
            <a:ext cx="1016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Gemini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38499" y="2269352"/>
            <a:ext cx="912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Apollo</a:t>
            </a:r>
            <a:endParaRPr lang="it-IT" sz="2800" dirty="0"/>
          </a:p>
        </p:txBody>
      </p:sp>
      <p:pic>
        <p:nvPicPr>
          <p:cNvPr id="5123" name="Picture 3" descr="C:\Users\Alcor\Desktop\non siamo allunati\gemin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5528"/>
            <a:ext cx="6600056" cy="49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cor\Desktop\non siamo allunati\Apollo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71763"/>
            <a:ext cx="52197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05531" y="2043807"/>
            <a:ext cx="2536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/>
              <a:t>20 luglio </a:t>
            </a:r>
            <a:r>
              <a:rPr lang="it-IT" sz="3600" dirty="0" smtClean="0"/>
              <a:t>1969</a:t>
            </a:r>
            <a:endParaRPr lang="it-IT" sz="3600" dirty="0"/>
          </a:p>
        </p:txBody>
      </p:sp>
      <p:sp>
        <p:nvSpPr>
          <p:cNvPr id="3" name="Rettangolo 2"/>
          <p:cNvSpPr/>
          <p:nvPr/>
        </p:nvSpPr>
        <p:spPr>
          <a:xfrm>
            <a:off x="605531" y="3054167"/>
            <a:ext cx="2536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/>
              <a:t>24 </a:t>
            </a:r>
            <a:r>
              <a:rPr lang="it-IT" sz="3600" dirty="0" smtClean="0"/>
              <a:t>luglio 1969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539552" y="971762"/>
            <a:ext cx="2536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/>
              <a:t>16 </a:t>
            </a:r>
            <a:r>
              <a:rPr lang="it-IT" sz="3600" dirty="0" smtClean="0"/>
              <a:t>luglio 1969</a:t>
            </a:r>
            <a:endParaRPr lang="it-IT" sz="3600" dirty="0"/>
          </a:p>
        </p:txBody>
      </p:sp>
      <p:cxnSp>
        <p:nvCxnSpPr>
          <p:cNvPr id="6" name="Connettore 2 5"/>
          <p:cNvCxnSpPr>
            <a:stCxn id="2" idx="3"/>
          </p:cNvCxnSpPr>
          <p:nvPr/>
        </p:nvCxnSpPr>
        <p:spPr>
          <a:xfrm flipV="1">
            <a:off x="3141803" y="2366972"/>
            <a:ext cx="278069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 rot="10800000" flipV="1">
            <a:off x="3508356" y="4420072"/>
            <a:ext cx="520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superficie è polverosa…il mio piede sprofonda di circa 3 cm - Armstrong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27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cor\Desktop\non siamo allunati\i piedi del 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2811095" cy="28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lcor\Desktop\non siamo allunati\niente cratere piedi puli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81691" cy="272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932040" y="34989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Vedete crateri o bruciature del terreno sotto il L.E.M. causati dai retrorazzi?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71600" y="3358042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Se Armstrong lascia una vistosa impronta….</a:t>
            </a:r>
            <a:r>
              <a:rPr lang="it-IT" sz="2400" dirty="0" err="1" smtClean="0"/>
              <a:t>perchè</a:t>
            </a:r>
            <a:r>
              <a:rPr lang="it-IT" sz="2400" dirty="0" smtClean="0"/>
              <a:t> i piedi del L.E.M. non sono affondati? E perché sono perfettamente puliti…senza un filo di polvere?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400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cor\Desktop\non siamo allunati\LUNA-UOMO-FALSO-VERO-ALLUNAGGIO-1969-FAKE-TRU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20480" cy="31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004048" y="332656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Dalle ombre si evince che il Sole è alla destra della fotografia…….come mai </a:t>
            </a:r>
            <a:r>
              <a:rPr lang="it-IT" sz="2400" dirty="0" err="1" smtClean="0"/>
              <a:t>Aldrin</a:t>
            </a:r>
            <a:r>
              <a:rPr lang="it-IT" sz="2400" dirty="0" smtClean="0"/>
              <a:t> è perfettamente illuminato pur essendo nell’ombra del L.E.M.?</a:t>
            </a:r>
            <a:endParaRPr lang="it-IT" sz="2400" dirty="0"/>
          </a:p>
        </p:txBody>
      </p:sp>
      <p:pic>
        <p:nvPicPr>
          <p:cNvPr id="8196" name="Picture 4" descr="C:\Users\Alcor\Desktop\non siamo allunati\AS11-40-5866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32861"/>
            <a:ext cx="2448272" cy="273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55776" y="386104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Stessa cosa con l’astronauta Scott nella missione Apollo 15  (1971)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822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cor\Desktop\non siamo allunati\Bandiera-che-svent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056784" cy="42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3568" y="4509120"/>
            <a:ext cx="7197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Sulla Luna non c’è atmosfera…..eppure la bandiera sventola!!!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860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izzonte">
  <a:themeElements>
    <a:clrScheme name="Oriz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riz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iz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151</TotalTime>
  <Words>306</Words>
  <Application>Microsoft Office PowerPoint</Application>
  <PresentationFormat>Presentazione su schermo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Orizzonte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Alcor</dc:creator>
  <cp:lastModifiedBy>Alcor</cp:lastModifiedBy>
  <cp:revision>17</cp:revision>
  <dcterms:created xsi:type="dcterms:W3CDTF">2017-09-20T15:06:24Z</dcterms:created>
  <dcterms:modified xsi:type="dcterms:W3CDTF">2017-09-29T15:42:35Z</dcterms:modified>
</cp:coreProperties>
</file>